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EAE39-D7D1-1C62-5D6B-7E27C2DE0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3DB72E-6015-484E-433A-9F3E28D8D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3BABC-50B8-B0BB-1550-FA35501CD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8C471-46DC-FA5A-D9F1-6F8D47E16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FB81F-35B9-4D1B-ADE4-4334456D8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8553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E428C-367C-9D06-D16F-519EDF514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3933-7DF5-ED6F-33A4-BC041B661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9886E-2D87-B554-41CB-AC086BAE6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3C8A04-6A91-B940-F4B5-E6CBC0198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3B4DC-B3C9-A8AD-1C6F-98E7AD89C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7556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7E109A-101E-C63C-B723-00612F1065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7375BC-98C3-E4D1-5CA5-32BC333073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30A3A6-9D60-5C2F-043E-5A5CA7122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20A86-F88A-3404-3837-BEE371135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F9A63-5582-ACFF-BA93-654D95868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370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DA24E-EDD9-CED4-7F98-B645B699A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DCACE9-ED4C-C211-A766-8FFAD84FE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0A3F1-9D64-2977-93B8-4A7E1FBA0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87898-3A64-5502-2E2A-AC7B74A74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3E093-002E-D11C-D15D-85A4DA12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1635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C9378-D69F-AE02-D293-7D14C508A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D68CE-D1A3-A506-7787-04C314F18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53F686-C7D8-13E9-B378-982F0C216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D93813-10D0-B93C-9903-DAC0522ED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4CA80-8B1E-18F5-4453-5A1D7C693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8212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B3080-B024-CB67-8040-9734BA0CF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17367-7229-6EF8-E336-1394547A0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F249E0-5C29-C643-3F3F-1CE690FFD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82464-C06D-D952-ED42-A719A78CA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918D5-5B65-D9CE-DE2D-C4D420A1D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3F90E0-1528-4213-2027-B02932C2C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158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9234B-9D50-7EF3-4E2F-C7EF81B19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E43F6B-0746-CC11-0C1F-C93911795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19FF04-1700-3372-D76A-8AE673689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581654-C0BA-77A9-B995-FD8737B4A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DAF46-CE45-4849-9C3C-E98288CB71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94EFFB-8E15-E2EE-450B-B2749F80C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6EA0E5-284E-E280-FBEB-312B34C94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FD405-726D-F003-E388-CE3B00BCD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3679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9E1AA-8F5E-25FC-216D-7193F4D16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BB572-27DB-81AD-A281-1226BE938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D7C8F7-CECD-FC4A-3252-C66D5F9D7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8DE427-3876-7612-9D04-9B965A544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1197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89807D-F908-3A44-20B7-EFFA3393D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0A3CE5-973D-A847-5EF3-85DADF82A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2B248C-0165-846D-4E20-27FCC9D25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731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B33CA-6305-7A32-6AB5-451C70DC9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C46C2-73B3-2D8C-FC88-7375F61865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ADF39-D96B-A032-C5C3-750904616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8263E-DEA5-DA8C-D6E8-625D9DF81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1B0355-6121-E68C-A5B6-4A0734BAC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905739-2BC3-05D5-DAFB-FEADB05DD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064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00BF1-A130-8560-F3E4-A82E13AE9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8D11C5-9382-E5F3-9FE6-52960B48B6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8F8314-7BF4-41CE-CA8C-EBF7E2051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BAD827-4BB1-6FB4-A409-E493C065F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B7A94-9822-63BC-0E08-F2BB12BE9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2E368E-3EA6-61A9-296F-45F5BF845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1240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8BDC63-BD34-B80F-0C1A-6E47D34CC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C9C0BF-CE91-C129-13C3-C09AAAE6D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AB27B-4C7C-5FBB-C000-D19413E31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B276B-95D1-4820-AABF-FCA40496EC42}" type="datetimeFigureOut">
              <a:rPr lang="en-CA" smtClean="0"/>
              <a:t>2025-01-21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A1DB4-BAF4-ABDF-428F-F1E70C2094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83CFD-3049-213D-C930-5D65274FBF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7216F-77D0-4575-9F92-1B710A5C024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8240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98F39-F08B-7C2D-17DB-04FD758CDC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A0C053-4D30-0834-D503-0C7E6F491F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pic>
        <p:nvPicPr>
          <p:cNvPr id="5" name="Picture 4" descr="A white and blue sign with green text&#10;&#10;Description automatically generated">
            <a:extLst>
              <a:ext uri="{FF2B5EF4-FFF2-40B4-BE49-F238E27FC236}">
                <a16:creationId xmlns:a16="http://schemas.microsoft.com/office/drawing/2014/main" id="{F4EA5550-ABA7-340F-5A8B-6D1B8B57EB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083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6CF6664A84764DAB8CCCFB523588DC" ma:contentTypeVersion="18" ma:contentTypeDescription="Create a new document." ma:contentTypeScope="" ma:versionID="36fa469292adca084715bfe579af4542">
  <xsd:schema xmlns:xsd="http://www.w3.org/2001/XMLSchema" xmlns:xs="http://www.w3.org/2001/XMLSchema" xmlns:p="http://schemas.microsoft.com/office/2006/metadata/properties" xmlns:ns2="cb03ec2c-7178-408a-a8d0-ff39054554d1" xmlns:ns3="8ea0de75-6518-4d3f-b5e2-6ac46d5c6dfa" xmlns:ns4="ac3b9fd6-5397-4331-80b5-7c5a2866cf32" targetNamespace="http://schemas.microsoft.com/office/2006/metadata/properties" ma:root="true" ma:fieldsID="1ca526faf0c671fddf8f920c58635ec9" ns2:_="" ns3:_="" ns4:_="">
    <xsd:import namespace="cb03ec2c-7178-408a-a8d0-ff39054554d1"/>
    <xsd:import namespace="8ea0de75-6518-4d3f-b5e2-6ac46d5c6dfa"/>
    <xsd:import namespace="ac3b9fd6-5397-4331-80b5-7c5a2866cf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03ec2c-7178-408a-a8d0-ff39054554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7fd5e5c-26a2-46d9-8a64-81847f77c7f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a0de75-6518-4d3f-b5e2-6ac46d5c6df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3b9fd6-5397-4331-80b5-7c5a2866cf3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d9f88d5-6d62-4ef2-9a91-354ff490be9c}" ma:internalName="TaxCatchAll" ma:showField="CatchAllData" ma:web="8ea0de75-6518-4d3f-b5e2-6ac46d5c6df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b03ec2c-7178-408a-a8d0-ff39054554d1">
      <Terms xmlns="http://schemas.microsoft.com/office/infopath/2007/PartnerControls"/>
    </lcf76f155ced4ddcb4097134ff3c332f>
    <TaxCatchAll xmlns="ac3b9fd6-5397-4331-80b5-7c5a2866cf32" xsi:nil="true"/>
  </documentManagement>
</p:properties>
</file>

<file path=customXml/itemProps1.xml><?xml version="1.0" encoding="utf-8"?>
<ds:datastoreItem xmlns:ds="http://schemas.openxmlformats.org/officeDocument/2006/customXml" ds:itemID="{C7BF6C5D-9C1D-4C25-B330-4B5C1B1B7AEB}"/>
</file>

<file path=customXml/itemProps2.xml><?xml version="1.0" encoding="utf-8"?>
<ds:datastoreItem xmlns:ds="http://schemas.openxmlformats.org/officeDocument/2006/customXml" ds:itemID="{6FD307E9-289F-4A34-A390-4856627E4F49}"/>
</file>

<file path=customXml/itemProps3.xml><?xml version="1.0" encoding="utf-8"?>
<ds:datastoreItem xmlns:ds="http://schemas.openxmlformats.org/officeDocument/2006/customXml" ds:itemID="{A440C143-89D3-4A35-9F47-E3A6DA666364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Wilfrid Laurier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St. Louis</dc:creator>
  <cp:lastModifiedBy>Katherine St. Louis</cp:lastModifiedBy>
  <cp:revision>1</cp:revision>
  <dcterms:created xsi:type="dcterms:W3CDTF">2025-01-21T21:51:35Z</dcterms:created>
  <dcterms:modified xsi:type="dcterms:W3CDTF">2025-01-21T21:52:51Z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0x0101004E6CF6664A84764DAB8CCCFB523588DC</vt:lpwstr>
  </property>
</Properties>
</file>